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5" r:id="rId4"/>
    <p:sldId id="260" r:id="rId5"/>
    <p:sldId id="261" r:id="rId6"/>
    <p:sldId id="263" r:id="rId7"/>
    <p:sldId id="274" r:id="rId8"/>
    <p:sldId id="275" r:id="rId9"/>
    <p:sldId id="264" r:id="rId10"/>
    <p:sldId id="267" r:id="rId11"/>
    <p:sldId id="276" r:id="rId12"/>
    <p:sldId id="273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91F898-2F23-43DE-BA4E-6E2FBDA53C98}" type="datetimeFigureOut">
              <a:rPr lang="de-DE" smtClean="0"/>
              <a:pPr/>
              <a:t>19.04.2022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6B9141-91C8-4B74-B0A9-E3009E279AA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bonmap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 Schnelldurchlauf durch </a:t>
            </a:r>
            <a:r>
              <a:rPr lang="de-DE" dirty="0" err="1" smtClean="0"/>
              <a:t>klimawissenschaft</a:t>
            </a:r>
            <a:r>
              <a:rPr lang="de-DE" dirty="0" smtClean="0"/>
              <a:t> und -ethik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/>
              <a:t>Die Klimakrise als nationaler Notstand und </a:t>
            </a:r>
            <a:r>
              <a:rPr lang="de-DE" sz="3400" dirty="0" smtClean="0"/>
              <a:t>soziale Ungerechtigkeit</a:t>
            </a:r>
            <a:endParaRPr lang="de-DE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entsteht gesellschaftliche Transformation?</a:t>
            </a:r>
            <a:endParaRPr lang="de-DE" dirty="0"/>
          </a:p>
        </p:txBody>
      </p:sp>
      <p:pic>
        <p:nvPicPr>
          <p:cNvPr id="4" name="Picture 2" descr="C:\Users\Vincent\Documents\Engagement\Strategiebeirat\Tagung April\Grand Transformation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472608" cy="344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entsteht gesellschaftliche Transformation?</a:t>
            </a:r>
            <a:endParaRPr lang="de-DE" dirty="0"/>
          </a:p>
        </p:txBody>
      </p:sp>
      <p:pic>
        <p:nvPicPr>
          <p:cNvPr id="4" name="Picture 2" descr="C:\Users\Vincent\Documents\Engagement\Strategiebeirat\Tagung April\Grand Transformation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92" y="1844824"/>
            <a:ext cx="5472608" cy="344696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23528" y="1772816"/>
            <a:ext cx="33123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err="1" smtClean="0"/>
              <a:t>Disruption</a:t>
            </a:r>
            <a:r>
              <a:rPr lang="de-DE" b="1" dirty="0" smtClean="0"/>
              <a:t> des  </a:t>
            </a:r>
            <a:r>
              <a:rPr lang="de-DE" b="1" dirty="0" err="1" smtClean="0"/>
              <a:t>status</a:t>
            </a:r>
            <a:r>
              <a:rPr lang="de-DE" b="1" dirty="0" smtClean="0"/>
              <a:t> quo durch „Pioniere des Wandels“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Beispiele: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Permakulturfarmen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Stadtgärten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Gemeinwohlökonomie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neue Technologie (PV)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Veganismus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Energieautarke Gemeinden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Kirchenasyl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Demonstrationen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Soziale Bewegungen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Ziviler Widerstand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entsteht gesellschaftliche Transformation?</a:t>
            </a:r>
            <a:endParaRPr lang="de-DE" dirty="0"/>
          </a:p>
        </p:txBody>
      </p:sp>
      <p:pic>
        <p:nvPicPr>
          <p:cNvPr id="4" name="Picture 2" descr="C:\Users\Vincent\Documents\Engagement\Strategiebeirat\Tagung April\Grand Transfor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92" y="2060848"/>
            <a:ext cx="5472608" cy="344696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23528" y="1844824"/>
            <a:ext cx="3096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Normalisierung der Nischen</a:t>
            </a:r>
          </a:p>
          <a:p>
            <a:pPr algn="ctr"/>
            <a:endParaRPr lang="de-DE" b="1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Vegane</a:t>
            </a:r>
            <a:r>
              <a:rPr lang="de-DE" dirty="0" smtClean="0"/>
              <a:t> Kantinen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Kirchentag  Klima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Lieferkettengesetz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 Kohleausstieg, politischer </a:t>
            </a:r>
            <a:br>
              <a:rPr lang="de-DE" dirty="0" smtClean="0"/>
            </a:br>
            <a:r>
              <a:rPr lang="de-DE" dirty="0" smtClean="0"/>
              <a:t>    Ausbau PV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Genossenschaftliches     </a:t>
            </a:r>
            <a:br>
              <a:rPr lang="de-DE" dirty="0" smtClean="0"/>
            </a:br>
            <a:r>
              <a:rPr lang="de-DE" dirty="0" smtClean="0"/>
              <a:t>  Wirtschaften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Bürgerrat Klima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365 Euro Tickets?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Autobahn Moratorium?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Gasausstieg?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 algn="ctr"/>
            <a:endParaRPr lang="de-DE" b="1" dirty="0" smtClean="0"/>
          </a:p>
          <a:p>
            <a:pPr algn="ctr"/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entsteht gesellschaftliche Transformation?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r>
              <a:rPr lang="de-DE" dirty="0" smtClean="0"/>
              <a:t> Es gilt, mehrere Rollen zu besetzen</a:t>
            </a:r>
          </a:p>
          <a:p>
            <a:r>
              <a:rPr lang="de-DE" dirty="0" smtClean="0"/>
              <a:t> Antreiber, Nischenfinder, Pioniere</a:t>
            </a:r>
          </a:p>
          <a:p>
            <a:r>
              <a:rPr lang="de-DE" dirty="0" smtClean="0"/>
              <a:t> „Übersetzer“, Brückenbauer</a:t>
            </a:r>
          </a:p>
          <a:p>
            <a:r>
              <a:rPr lang="de-DE" dirty="0" smtClean="0"/>
              <a:t> Ganz konkret: </a:t>
            </a:r>
          </a:p>
          <a:p>
            <a:pPr marL="514350" indent="-514350"/>
            <a:r>
              <a:rPr lang="de-DE" dirty="0" smtClean="0"/>
              <a:t>    Ziviler Widerstand</a:t>
            </a:r>
          </a:p>
          <a:p>
            <a:pPr marL="514350" indent="-514350"/>
            <a:r>
              <a:rPr lang="de-DE" dirty="0" smtClean="0"/>
              <a:t>    Demonstrationen</a:t>
            </a:r>
          </a:p>
          <a:p>
            <a:pPr marL="514350" indent="-514350"/>
            <a:r>
              <a:rPr lang="de-DE" dirty="0" smtClean="0"/>
              <a:t>    Lobbyarbeit</a:t>
            </a:r>
          </a:p>
          <a:p>
            <a:pPr marL="514350" indent="-514350"/>
            <a:r>
              <a:rPr lang="de-DE" dirty="0" smtClean="0"/>
              <a:t>    Bildungsarbeit</a:t>
            </a:r>
          </a:p>
          <a:p>
            <a:pPr marL="514350" indent="-514350"/>
            <a:r>
              <a:rPr lang="de-DE" dirty="0" smtClean="0"/>
              <a:t>    Bündnisse schließen, Kämpfe verbinden</a:t>
            </a:r>
          </a:p>
          <a:p>
            <a:pPr marL="514350" indent="-514350"/>
            <a:r>
              <a:rPr lang="de-DE" dirty="0" smtClean="0"/>
              <a:t>    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Rolle der Kirche in der Transformation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Für mich persönlich nicht eindeutig zu beantworten</a:t>
            </a:r>
          </a:p>
          <a:p>
            <a:r>
              <a:rPr lang="de-DE" dirty="0" smtClean="0"/>
              <a:t> abhängig von jeweiligen Stärken und Schwächen</a:t>
            </a:r>
          </a:p>
          <a:p>
            <a:r>
              <a:rPr lang="de-DE" dirty="0" smtClean="0"/>
              <a:t> persönliche und institutionelle Frage: was kann ich/ können wir am besten? </a:t>
            </a:r>
          </a:p>
          <a:p>
            <a:r>
              <a:rPr lang="de-DE" dirty="0" smtClean="0"/>
              <a:t>Aber auch: was können wir schnell lernen, was wir gerade noch nicht können?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Einschränkungen, #1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Gesellschaftliche Positionierung bestimmt gesellschaftliche Wahrnehmung</a:t>
            </a:r>
          </a:p>
          <a:p>
            <a:r>
              <a:rPr lang="de-DE" dirty="0" smtClean="0"/>
              <a:t>Kirche genießt hohe moralische Autorität</a:t>
            </a:r>
          </a:p>
          <a:p>
            <a:r>
              <a:rPr lang="de-DE" dirty="0" smtClean="0"/>
              <a:t>Kirche ist nah dran an Menschen und ihren alltäglichen Problemen</a:t>
            </a:r>
          </a:p>
          <a:p>
            <a:r>
              <a:rPr lang="de-DE" dirty="0" smtClean="0"/>
              <a:t>Doppeltes Potential: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radikales klingt weniger radikal, wird eher akzeptiert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 Verbindungen schaffen zwischen Klimakrise und    anderen gesellschaftlichen Problemen: Kämpfe hängen zusammen!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Einschränkungen #2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Grundlegende, tiefgreifende Transformation, nicht einfach nur ein paar Reformen</a:t>
            </a:r>
          </a:p>
          <a:p>
            <a:r>
              <a:rPr lang="de-DE" dirty="0" smtClean="0"/>
              <a:t>Faktor Zeit und Kipppunkte nie vergessen!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de-DE" sz="3600" dirty="0" smtClean="0"/>
          </a:p>
          <a:p>
            <a:pPr algn="ctr">
              <a:buNone/>
            </a:pPr>
            <a:endParaRPr lang="de-DE" sz="3600" dirty="0" smtClean="0"/>
          </a:p>
          <a:p>
            <a:pPr algn="ctr">
              <a:buNone/>
            </a:pPr>
            <a:r>
              <a:rPr lang="de-DE" sz="4400" dirty="0" smtClean="0"/>
              <a:t>Danke für Ihre Aufmerksamkeit!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Überblick: 5 Thesen zur Klimakrise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Klimakrise ist eine Gerechtigkeitskrise</a:t>
            </a:r>
            <a:br>
              <a:rPr lang="de-DE" dirty="0" smtClean="0"/>
            </a:br>
            <a:endParaRPr lang="de-DE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Die Klimakrise ist eine existentielle Krise </a:t>
            </a:r>
            <a:r>
              <a:rPr lang="de-DE" dirty="0" smtClean="0">
                <a:sym typeface="Wingdings" pitchFamily="2" charset="2"/>
              </a:rPr>
              <a:t/>
            </a:r>
            <a:br>
              <a:rPr lang="de-DE" dirty="0" smtClean="0">
                <a:sym typeface="Wingdings" pitchFamily="2" charset="2"/>
              </a:rPr>
            </a:br>
            <a:endParaRPr lang="de-DE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ym typeface="Wingdings" pitchFamily="2" charset="2"/>
              </a:rPr>
              <a:t>Die Klimakrise droht, außer Kontrolle zu geraten</a:t>
            </a:r>
            <a:br>
              <a:rPr lang="de-DE" dirty="0" smtClean="0">
                <a:sym typeface="Wingdings" pitchFamily="2" charset="2"/>
              </a:rPr>
            </a:br>
            <a:endParaRPr lang="de-DE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ym typeface="Wingdings" pitchFamily="2" charset="2"/>
              </a:rPr>
              <a:t>Die Lösung der Klimakrise ist eine Zeitfrage</a:t>
            </a:r>
            <a:br>
              <a:rPr lang="de-DE" dirty="0" smtClean="0">
                <a:sym typeface="Wingdings" pitchFamily="2" charset="2"/>
              </a:rPr>
            </a:br>
            <a:endParaRPr lang="de-DE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ym typeface="Wingdings" pitchFamily="2" charset="2"/>
              </a:rPr>
              <a:t>Es ist Zeit zu handeln</a:t>
            </a:r>
            <a:br>
              <a:rPr lang="de-DE" dirty="0" smtClean="0">
                <a:sym typeface="Wingdings" pitchFamily="2" charset="2"/>
              </a:rPr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Klimakrise ist eine Gerechtigkeitskrise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https://www.carbonmap.org/#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Klimakrise ist eine existentielle Krise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Vincent\Documents\Engagement\Strategiebeirat\Tagung April\The world 4°C warm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976664" cy="517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ym typeface="Wingdings" pitchFamily="2" charset="2"/>
              </a:rPr>
              <a:t>Die Klimakrise droht, außer Kontrolle zu geraten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Vincent\Documents\Engagement\Strategiebeirat\Tagung April\Tipping Points 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984776" cy="474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ym typeface="Wingdings" pitchFamily="2" charset="2"/>
              </a:rPr>
              <a:t>Die Lösung der Klimakrise ist eine Zeitfrage</a:t>
            </a:r>
            <a:endParaRPr lang="de-DE" dirty="0"/>
          </a:p>
        </p:txBody>
      </p:sp>
      <p:pic>
        <p:nvPicPr>
          <p:cNvPr id="3074" name="Picture 2" descr="C:\Users\Vincent\Documents\Engagement\Strategiebeirat\Tagung April\s00_2019_Mitigation_Curves_1.5C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19" y="1527175"/>
            <a:ext cx="812604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sym typeface="Wingdings" pitchFamily="2" charset="2"/>
              </a:rPr>
              <a:t>Die Klimakrise ist nicht die einzige ökologische Krise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ym typeface="Wingdings" pitchFamily="2" charset="2"/>
              </a:rPr>
              <a:t>Die Lösung der Klimakrise ist eine Zeitfrage</a:t>
            </a:r>
            <a:endParaRPr lang="de-DE" dirty="0"/>
          </a:p>
        </p:txBody>
      </p:sp>
      <p:pic>
        <p:nvPicPr>
          <p:cNvPr id="1026" name="Picture 2" descr="C:\Users\Vincent\Documents\Engagement\Strategiebeirat\Tagung April\PB pollutants 2022 update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462152" cy="5160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645024"/>
            <a:ext cx="8534400" cy="758952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sym typeface="Wingdings" pitchFamily="2" charset="2"/>
              </a:rPr>
              <a:t>Es ist Zeit zu handeln</a:t>
            </a:r>
            <a:endParaRPr lang="de-DE" sz="7200" b="1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321</Words>
  <Application>Microsoft Office PowerPoint</Application>
  <PresentationFormat>Bildschirmpräsentation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Cronus</vt:lpstr>
      <vt:lpstr>Die Klimakrise als nationaler Notstand und soziale Ungerechtigkeit</vt:lpstr>
      <vt:lpstr>Überblick: 5 Thesen zur Klimakrise</vt:lpstr>
      <vt:lpstr>Die Klimakrise ist eine Gerechtigkeitskrise</vt:lpstr>
      <vt:lpstr>Die Klimakrise ist eine existentielle Krise</vt:lpstr>
      <vt:lpstr>Die Klimakrise droht, außer Kontrolle zu geraten</vt:lpstr>
      <vt:lpstr>Die Lösung der Klimakrise ist eine Zeitfrage</vt:lpstr>
      <vt:lpstr>Die Klimakrise ist nicht die einzige ökologische Krise</vt:lpstr>
      <vt:lpstr>Die Lösung der Klimakrise ist eine Zeitfrage</vt:lpstr>
      <vt:lpstr>Es ist Zeit zu handeln</vt:lpstr>
      <vt:lpstr>Wie entsteht gesellschaftliche Transformation?</vt:lpstr>
      <vt:lpstr>Wie entsteht gesellschaftliche Transformation?</vt:lpstr>
      <vt:lpstr>Wie entsteht gesellschaftliche Transformation?</vt:lpstr>
      <vt:lpstr>Wie entsteht gesellschaftliche Transformation? </vt:lpstr>
      <vt:lpstr>Die Rolle der Kirche in der Transformation</vt:lpstr>
      <vt:lpstr>Wichtige Einschränkungen, #1</vt:lpstr>
      <vt:lpstr>Wichtige Einschränkungen #2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climate crisis as national emergency and global injustice</dc:title>
  <dc:creator>Vincent</dc:creator>
  <cp:lastModifiedBy>Vincent</cp:lastModifiedBy>
  <cp:revision>31</cp:revision>
  <dcterms:created xsi:type="dcterms:W3CDTF">2022-02-01T12:03:51Z</dcterms:created>
  <dcterms:modified xsi:type="dcterms:W3CDTF">2022-04-19T19:20:30Z</dcterms:modified>
</cp:coreProperties>
</file>